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25A3D9-33F9-4345-B544-7216784513B7}" v="18" dt="2026-08-30T15:15:27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s Niese" userId="f8a5b181ff7be707" providerId="LiveId" clId="{A49239D9-2ECC-432A-8C6B-5B21C88B2F11}"/>
    <pc:docChg chg="modSld">
      <pc:chgData name="Jens Niese" userId="f8a5b181ff7be707" providerId="LiveId" clId="{A49239D9-2ECC-432A-8C6B-5B21C88B2F11}" dt="2026-08-30T15:15:27.856" v="17"/>
      <pc:docMkLst>
        <pc:docMk/>
      </pc:docMkLst>
      <pc:sldChg chg="modAnim">
        <pc:chgData name="Jens Niese" userId="f8a5b181ff7be707" providerId="LiveId" clId="{A49239D9-2ECC-432A-8C6B-5B21C88B2F11}" dt="2026-08-30T15:15:27.856" v="17"/>
        <pc:sldMkLst>
          <pc:docMk/>
          <pc:sldMk cId="758063367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D86D2D-8C75-F007-A01F-31D07B90B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ED7FEA-3483-40A8-EA81-F8573A339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52E55C-EB35-9AFB-C7AB-2E7FE93DA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140FE6-298A-0064-422C-5B7B9CB46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98686F-DC75-8071-F370-F2E56C7F5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855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F5A77F-3B6A-748B-4769-C8A5FE510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790A63-5A3A-09E2-2861-952614229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32006C9-0C4D-ADE1-6FA6-D0F20518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184D94-1F77-7AAB-FF8E-4C56C2C22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F234E6-2ADF-8838-062E-92990CEB4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237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77831-AEC8-66D6-3461-A4E5B4926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BC625C-43FF-DB82-04FE-25E0E70B5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D5A805-AED1-6A3C-C8F9-49C7F240E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04132C-F9C4-9581-0869-E1FAC155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AE54D0-41A4-3DFD-6CA6-94FE6F62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2448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B44ED-CC63-E650-666B-CD31E1D5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818541-7482-8C02-280F-E9B6B40945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4D576B3-782E-6457-B77B-3BEDC18C0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AFD2AF-B502-8BB0-8E2F-DE8D5B616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36479C7-7352-5A1C-07FD-AFC9B03A3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0AF3BB3-8F61-F01A-4618-ED527F918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323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D6CF9-FEBC-46A2-09DA-E0D133E37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FA1735-E095-60D8-8C35-A91ED6CBC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946463-D36B-77C8-81EB-FFFA56B4A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6846A2A-758D-1174-63DC-7D099B629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BE5AF6B-4F90-6D6A-2DB0-4ABBA7BDB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EA1FDD0-A123-D97A-B97B-A0FA2E613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35F919D-919C-CD07-F3A4-3CD50F65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9FEB996-2864-BD65-976D-B2132E83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908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757952-F627-0021-9F5D-23AEC3A2A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59D9DC7-1BAA-2F72-9D4C-3486D581A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8B0432-E240-FD4E-FCEF-D39915D8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38E242-B1D8-FF33-15E9-602B5303D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83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A9A5E37-D9A9-44C7-4C93-6EA552011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141AE7F-DE82-C17B-0CA3-18B8C60E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2F243D-A650-642D-445A-DF1DB65D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4548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0F641-D7A5-038D-7BEE-019837B5C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314947-8C6B-C0BE-3560-B0B294736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235E71-D631-46BD-723D-F3C616E59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01EA03-7601-9D57-D25E-5495B8EE1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D646C1-A260-EE77-A9A2-B6F67DB50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4033C2-FEBC-E31A-89DB-45780D60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992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0D8905-F59A-6A78-C403-B80127FE7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64ABA8-3CE2-40DB-6AF7-227E7F3964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E9E431-98A8-9E55-8751-4073D817E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C88B3C-9CF8-71AE-E4E1-C35AAF753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213815-3663-BB3A-15B6-5FC1E097D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C01AA5-00CE-7E91-9574-6E3A9898E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017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4E56E7-92F0-3CBC-1349-9D2941036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C529ED8-B943-BEC9-50E5-2818CD289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E3C1CD-E2DF-4088-14C9-6CEFB33D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474FC0-48E5-AEF3-EA12-FAB68B259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1F40FE-150B-E5EC-69E0-748CCFC81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631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6359DF8-7010-E0F6-CC0F-8D88174D12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885295-B3E7-B41B-BC8D-BFB07145B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66909-8FE5-1487-4CB8-C271BF76E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8C5877-AA78-9783-DFF2-ADD431AD7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8A4207-4810-72D6-CD22-F5A4A5012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311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650DA07-1A1F-1889-F03D-43B8ABDDF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59C85D-1B08-55C9-2E89-3632AF32B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E7522C-796F-9D32-8CF4-297AFF6F5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689E76-B1EE-4D7B-9AAA-E7E603CD642C}" type="datetimeFigureOut">
              <a:rPr lang="de-DE" smtClean="0"/>
              <a:t>30.08.2026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82931-06E8-EC83-72CD-68478D96E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130120-71EA-7BCB-5717-E39B553D2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3B8003-6C76-4BB2-A14E-5D2A8D1A3C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557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upp Rotmilan 02">
            <a:extLst>
              <a:ext uri="{FF2B5EF4-FFF2-40B4-BE49-F238E27FC236}">
                <a16:creationId xmlns:a16="http://schemas.microsoft.com/office/drawing/2014/main" id="{637D8ABE-DA88-3EEB-437C-78A01133470D}"/>
              </a:ext>
            </a:extLst>
          </p:cNvPr>
          <p:cNvGrpSpPr/>
          <p:nvPr/>
        </p:nvGrpSpPr>
        <p:grpSpPr>
          <a:xfrm>
            <a:off x="2170176" y="365760"/>
            <a:ext cx="1850136" cy="1773936"/>
            <a:chOff x="2170176" y="365760"/>
            <a:chExt cx="1850136" cy="1773936"/>
          </a:xfrm>
        </p:grpSpPr>
        <p:sp>
          <p:nvSpPr>
            <p:cNvPr id="36" name="Rechteck: abgerundete Ecken 35">
              <a:extLst>
                <a:ext uri="{FF2B5EF4-FFF2-40B4-BE49-F238E27FC236}">
                  <a16:creationId xmlns:a16="http://schemas.microsoft.com/office/drawing/2014/main" id="{9B9DB696-B030-7CED-970B-76DF338F3800}"/>
                </a:ext>
              </a:extLst>
            </p:cNvPr>
            <p:cNvSpPr/>
            <p:nvPr/>
          </p:nvSpPr>
          <p:spPr>
            <a:xfrm>
              <a:off x="2170176" y="36576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7454C37D-BD6E-C001-E303-EB083349C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44" r="50000" b="79467"/>
            <a:stretch>
              <a:fillRect/>
            </a:stretch>
          </p:blipFill>
          <p:spPr>
            <a:xfrm>
              <a:off x="2415921" y="393193"/>
              <a:ext cx="1387087" cy="16998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06" name="Front Rotmilan 02">
            <a:extLst>
              <a:ext uri="{FF2B5EF4-FFF2-40B4-BE49-F238E27FC236}">
                <a16:creationId xmlns:a16="http://schemas.microsoft.com/office/drawing/2014/main" id="{E4CCA493-3E4E-B35C-4DF0-BDA2BF7D9DD9}"/>
              </a:ext>
            </a:extLst>
          </p:cNvPr>
          <p:cNvGrpSpPr/>
          <p:nvPr/>
        </p:nvGrpSpPr>
        <p:grpSpPr>
          <a:xfrm>
            <a:off x="2163296" y="255020"/>
            <a:ext cx="1780917" cy="1894088"/>
            <a:chOff x="2151888" y="296061"/>
            <a:chExt cx="1780917" cy="1894088"/>
          </a:xfrm>
        </p:grpSpPr>
        <p:sp>
          <p:nvSpPr>
            <p:cNvPr id="135" name="Rechteck: abgerundete Ecken 134">
              <a:extLst>
                <a:ext uri="{FF2B5EF4-FFF2-40B4-BE49-F238E27FC236}">
                  <a16:creationId xmlns:a16="http://schemas.microsoft.com/office/drawing/2014/main" id="{F86C9731-B370-182A-8B45-8B46CA38E8AA}"/>
                </a:ext>
              </a:extLst>
            </p:cNvPr>
            <p:cNvSpPr/>
            <p:nvPr/>
          </p:nvSpPr>
          <p:spPr>
            <a:xfrm>
              <a:off x="2151888" y="296061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72" name="Grafik 171" descr="Fragezeichen mit einfarbiger Füllung">
              <a:extLst>
                <a:ext uri="{FF2B5EF4-FFF2-40B4-BE49-F238E27FC236}">
                  <a16:creationId xmlns:a16="http://schemas.microsoft.com/office/drawing/2014/main" id="{D92E7B43-3185-B560-73B4-C774F62F14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09088" y="795528"/>
              <a:ext cx="914400" cy="914400"/>
            </a:xfrm>
            <a:prstGeom prst="rect">
              <a:avLst/>
            </a:prstGeom>
          </p:spPr>
        </p:pic>
      </p:grpSp>
      <p:grpSp>
        <p:nvGrpSpPr>
          <p:cNvPr id="111" name="Grupp Turmfalke 02">
            <a:extLst>
              <a:ext uri="{FF2B5EF4-FFF2-40B4-BE49-F238E27FC236}">
                <a16:creationId xmlns:a16="http://schemas.microsoft.com/office/drawing/2014/main" id="{3EE725BE-7D58-DA10-B068-0DE6D5081136}"/>
              </a:ext>
            </a:extLst>
          </p:cNvPr>
          <p:cNvGrpSpPr/>
          <p:nvPr/>
        </p:nvGrpSpPr>
        <p:grpSpPr>
          <a:xfrm>
            <a:off x="209566" y="2542032"/>
            <a:ext cx="1850136" cy="1773936"/>
            <a:chOff x="188976" y="2301240"/>
            <a:chExt cx="1850136" cy="1773936"/>
          </a:xfrm>
        </p:grpSpPr>
        <p:sp>
          <p:nvSpPr>
            <p:cNvPr id="46" name="Rechteck: abgerundete Ecken 45">
              <a:extLst>
                <a:ext uri="{FF2B5EF4-FFF2-40B4-BE49-F238E27FC236}">
                  <a16:creationId xmlns:a16="http://schemas.microsoft.com/office/drawing/2014/main" id="{7DEFDA99-4C1C-068C-7417-420DB38B4C00}"/>
                </a:ext>
              </a:extLst>
            </p:cNvPr>
            <p:cNvSpPr/>
            <p:nvPr/>
          </p:nvSpPr>
          <p:spPr>
            <a:xfrm>
              <a:off x="188976" y="230124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86" name="Grafik 85">
              <a:extLst>
                <a:ext uri="{FF2B5EF4-FFF2-40B4-BE49-F238E27FC236}">
                  <a16:creationId xmlns:a16="http://schemas.microsoft.com/office/drawing/2014/main" id="{C17A6DCB-5FB1-4056-8377-92E29B2EF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13" t="40274" r="83056" b="39382"/>
            <a:stretch>
              <a:fillRect/>
            </a:stretch>
          </p:blipFill>
          <p:spPr>
            <a:xfrm>
              <a:off x="313440" y="2352255"/>
              <a:ext cx="1516884" cy="16719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1" name="Font Turmfalke 02">
            <a:extLst>
              <a:ext uri="{FF2B5EF4-FFF2-40B4-BE49-F238E27FC236}">
                <a16:creationId xmlns:a16="http://schemas.microsoft.com/office/drawing/2014/main" id="{AFCB2BFC-0678-0683-3D27-353577555EF1}"/>
              </a:ext>
            </a:extLst>
          </p:cNvPr>
          <p:cNvGrpSpPr/>
          <p:nvPr/>
        </p:nvGrpSpPr>
        <p:grpSpPr>
          <a:xfrm>
            <a:off x="170688" y="2475168"/>
            <a:ext cx="1780917" cy="1894088"/>
            <a:chOff x="159381" y="2271202"/>
            <a:chExt cx="1780917" cy="1894088"/>
          </a:xfrm>
        </p:grpSpPr>
        <p:sp>
          <p:nvSpPr>
            <p:cNvPr id="137" name="Rechteck: abgerundete Ecken 136">
              <a:extLst>
                <a:ext uri="{FF2B5EF4-FFF2-40B4-BE49-F238E27FC236}">
                  <a16:creationId xmlns:a16="http://schemas.microsoft.com/office/drawing/2014/main" id="{3B45B50C-A074-BB50-49B7-F9A370064544}"/>
                </a:ext>
              </a:extLst>
            </p:cNvPr>
            <p:cNvSpPr/>
            <p:nvPr/>
          </p:nvSpPr>
          <p:spPr>
            <a:xfrm>
              <a:off x="159381" y="2271202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74" name="Grafik 173" descr="Fragezeichen mit einfarbiger Füllung">
              <a:extLst>
                <a:ext uri="{FF2B5EF4-FFF2-40B4-BE49-F238E27FC236}">
                  <a16:creationId xmlns:a16="http://schemas.microsoft.com/office/drawing/2014/main" id="{E5D9DED8-5389-E4EC-F42C-6D0A40ED90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4519" y="2748633"/>
              <a:ext cx="914400" cy="914400"/>
            </a:xfrm>
            <a:prstGeom prst="rect">
              <a:avLst/>
            </a:prstGeom>
          </p:spPr>
        </p:pic>
      </p:grpSp>
      <p:grpSp>
        <p:nvGrpSpPr>
          <p:cNvPr id="112" name="Grupp Rohrweihe 02">
            <a:extLst>
              <a:ext uri="{FF2B5EF4-FFF2-40B4-BE49-F238E27FC236}">
                <a16:creationId xmlns:a16="http://schemas.microsoft.com/office/drawing/2014/main" id="{8666AF7D-98DE-FF39-F11D-1273E4956CE8}"/>
              </a:ext>
            </a:extLst>
          </p:cNvPr>
          <p:cNvGrpSpPr/>
          <p:nvPr/>
        </p:nvGrpSpPr>
        <p:grpSpPr>
          <a:xfrm>
            <a:off x="2139696" y="2494204"/>
            <a:ext cx="1850136" cy="1773936"/>
            <a:chOff x="2170176" y="2301240"/>
            <a:chExt cx="1850136" cy="1773936"/>
          </a:xfrm>
        </p:grpSpPr>
        <p:sp>
          <p:nvSpPr>
            <p:cNvPr id="50" name="Rechteck: abgerundete Ecken 49">
              <a:extLst>
                <a:ext uri="{FF2B5EF4-FFF2-40B4-BE49-F238E27FC236}">
                  <a16:creationId xmlns:a16="http://schemas.microsoft.com/office/drawing/2014/main" id="{87FDA4A8-9FE2-3837-D600-2958653687E3}"/>
                </a:ext>
              </a:extLst>
            </p:cNvPr>
            <p:cNvSpPr/>
            <p:nvPr/>
          </p:nvSpPr>
          <p:spPr>
            <a:xfrm>
              <a:off x="2170176" y="230124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94" name="Grafik 93">
              <a:extLst>
                <a:ext uri="{FF2B5EF4-FFF2-40B4-BE49-F238E27FC236}">
                  <a16:creationId xmlns:a16="http://schemas.microsoft.com/office/drawing/2014/main" id="{784586E1-919C-E083-9E6F-CD7BD8C1F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76" t="59963" r="50000" b="19587"/>
            <a:stretch>
              <a:fillRect/>
            </a:stretch>
          </p:blipFill>
          <p:spPr>
            <a:xfrm>
              <a:off x="2402647" y="2323921"/>
              <a:ext cx="1413633" cy="172857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2" name="Front Rohrweihe 02">
            <a:extLst>
              <a:ext uri="{FF2B5EF4-FFF2-40B4-BE49-F238E27FC236}">
                <a16:creationId xmlns:a16="http://schemas.microsoft.com/office/drawing/2014/main" id="{F1839BB7-6BEB-A262-32C1-B0451D277EAE}"/>
              </a:ext>
            </a:extLst>
          </p:cNvPr>
          <p:cNvGrpSpPr/>
          <p:nvPr/>
        </p:nvGrpSpPr>
        <p:grpSpPr>
          <a:xfrm>
            <a:off x="2113413" y="2421880"/>
            <a:ext cx="1780917" cy="1894088"/>
            <a:chOff x="2137729" y="2239240"/>
            <a:chExt cx="1780917" cy="1894088"/>
          </a:xfrm>
        </p:grpSpPr>
        <p:sp>
          <p:nvSpPr>
            <p:cNvPr id="139" name="Rechteck: abgerundete Ecken 138">
              <a:extLst>
                <a:ext uri="{FF2B5EF4-FFF2-40B4-BE49-F238E27FC236}">
                  <a16:creationId xmlns:a16="http://schemas.microsoft.com/office/drawing/2014/main" id="{BF362B0D-CCE9-0EBF-D8E0-8959FE125785}"/>
                </a:ext>
              </a:extLst>
            </p:cNvPr>
            <p:cNvSpPr/>
            <p:nvPr/>
          </p:nvSpPr>
          <p:spPr>
            <a:xfrm>
              <a:off x="2137729" y="2239240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76" name="Grafik 175" descr="Fragezeichen mit einfarbiger Füllung">
              <a:extLst>
                <a:ext uri="{FF2B5EF4-FFF2-40B4-BE49-F238E27FC236}">
                  <a16:creationId xmlns:a16="http://schemas.microsoft.com/office/drawing/2014/main" id="{D3896F1C-FFED-803C-BEA5-01A07F3C82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09088" y="2729663"/>
              <a:ext cx="914400" cy="914400"/>
            </a:xfrm>
            <a:prstGeom prst="rect">
              <a:avLst/>
            </a:prstGeom>
          </p:spPr>
        </p:pic>
      </p:grpSp>
      <p:grpSp>
        <p:nvGrpSpPr>
          <p:cNvPr id="107" name="Grupp Baumfalke 02">
            <a:extLst>
              <a:ext uri="{FF2B5EF4-FFF2-40B4-BE49-F238E27FC236}">
                <a16:creationId xmlns:a16="http://schemas.microsoft.com/office/drawing/2014/main" id="{949D3F3F-5E41-7D9E-6341-CDD6F8540A4F}"/>
              </a:ext>
            </a:extLst>
          </p:cNvPr>
          <p:cNvGrpSpPr/>
          <p:nvPr/>
        </p:nvGrpSpPr>
        <p:grpSpPr>
          <a:xfrm>
            <a:off x="4151376" y="365760"/>
            <a:ext cx="1850136" cy="1773936"/>
            <a:chOff x="4151376" y="365760"/>
            <a:chExt cx="1850136" cy="1773936"/>
          </a:xfrm>
        </p:grpSpPr>
        <p:sp>
          <p:nvSpPr>
            <p:cNvPr id="38" name="Rechteck: abgerundete Ecken 37">
              <a:extLst>
                <a:ext uri="{FF2B5EF4-FFF2-40B4-BE49-F238E27FC236}">
                  <a16:creationId xmlns:a16="http://schemas.microsoft.com/office/drawing/2014/main" id="{9C062BE8-4CB1-56E9-FD9E-9983215B0E56}"/>
                </a:ext>
              </a:extLst>
            </p:cNvPr>
            <p:cNvSpPr/>
            <p:nvPr/>
          </p:nvSpPr>
          <p:spPr>
            <a:xfrm>
              <a:off x="4151376" y="36576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82" name="Grafik 81">
              <a:extLst>
                <a:ext uri="{FF2B5EF4-FFF2-40B4-BE49-F238E27FC236}">
                  <a16:creationId xmlns:a16="http://schemas.microsoft.com/office/drawing/2014/main" id="{2798AA1A-0D5E-BDAB-7317-948A7BFEF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67" t="40533" r="421" b="39600"/>
            <a:stretch>
              <a:fillRect/>
            </a:stretch>
          </p:blipFill>
          <p:spPr>
            <a:xfrm>
              <a:off x="4367887" y="402053"/>
              <a:ext cx="1415054" cy="16821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07" name="Front Baumfalke 02">
            <a:extLst>
              <a:ext uri="{FF2B5EF4-FFF2-40B4-BE49-F238E27FC236}">
                <a16:creationId xmlns:a16="http://schemas.microsoft.com/office/drawing/2014/main" id="{80A46D68-F024-75B2-6FA2-576FFA269588}"/>
              </a:ext>
            </a:extLst>
          </p:cNvPr>
          <p:cNvGrpSpPr/>
          <p:nvPr/>
        </p:nvGrpSpPr>
        <p:grpSpPr>
          <a:xfrm>
            <a:off x="4136894" y="296061"/>
            <a:ext cx="1780917" cy="1894088"/>
            <a:chOff x="4124974" y="322240"/>
            <a:chExt cx="1780917" cy="1894088"/>
          </a:xfrm>
        </p:grpSpPr>
        <p:sp>
          <p:nvSpPr>
            <p:cNvPr id="141" name="Rechteck: abgerundete Ecken 140">
              <a:extLst>
                <a:ext uri="{FF2B5EF4-FFF2-40B4-BE49-F238E27FC236}">
                  <a16:creationId xmlns:a16="http://schemas.microsoft.com/office/drawing/2014/main" id="{579733F9-6910-8F57-5135-E52E610738FB}"/>
                </a:ext>
              </a:extLst>
            </p:cNvPr>
            <p:cNvSpPr/>
            <p:nvPr/>
          </p:nvSpPr>
          <p:spPr>
            <a:xfrm>
              <a:off x="4124974" y="322240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78" name="Grafik 177" descr="Fragezeichen mit einfarbiger Füllung">
              <a:extLst>
                <a:ext uri="{FF2B5EF4-FFF2-40B4-BE49-F238E27FC236}">
                  <a16:creationId xmlns:a16="http://schemas.microsoft.com/office/drawing/2014/main" id="{894BC390-42CE-5923-1F22-66E889F362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85643" y="760903"/>
              <a:ext cx="914400" cy="914400"/>
            </a:xfrm>
            <a:prstGeom prst="rect">
              <a:avLst/>
            </a:prstGeom>
          </p:spPr>
        </p:pic>
      </p:grpSp>
      <p:grpSp>
        <p:nvGrpSpPr>
          <p:cNvPr id="121" name="Grupp Schwarzmilan 01">
            <a:extLst>
              <a:ext uri="{FF2B5EF4-FFF2-40B4-BE49-F238E27FC236}">
                <a16:creationId xmlns:a16="http://schemas.microsoft.com/office/drawing/2014/main" id="{88B2228C-AA2E-BBCD-163B-0517B44CF715}"/>
              </a:ext>
            </a:extLst>
          </p:cNvPr>
          <p:cNvGrpSpPr/>
          <p:nvPr/>
        </p:nvGrpSpPr>
        <p:grpSpPr>
          <a:xfrm>
            <a:off x="200422" y="4727927"/>
            <a:ext cx="1850136" cy="1773936"/>
            <a:chOff x="188976" y="4236720"/>
            <a:chExt cx="1850136" cy="1773936"/>
          </a:xfrm>
        </p:grpSpPr>
        <p:sp>
          <p:nvSpPr>
            <p:cNvPr id="48" name="Rechteck: abgerundete Ecken 47">
              <a:extLst>
                <a:ext uri="{FF2B5EF4-FFF2-40B4-BE49-F238E27FC236}">
                  <a16:creationId xmlns:a16="http://schemas.microsoft.com/office/drawing/2014/main" id="{8C2E4435-3E5D-3915-2278-6E7D9CC5E87B}"/>
                </a:ext>
              </a:extLst>
            </p:cNvPr>
            <p:cNvSpPr/>
            <p:nvPr/>
          </p:nvSpPr>
          <p:spPr>
            <a:xfrm>
              <a:off x="188976" y="423672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80" name="Grafik 79">
              <a:extLst>
                <a:ext uri="{FF2B5EF4-FFF2-40B4-BE49-F238E27FC236}">
                  <a16:creationId xmlns:a16="http://schemas.microsoft.com/office/drawing/2014/main" id="{5ACF2C4D-374D-832D-136D-E7A79EBEE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311" r="16689" b="79200"/>
            <a:stretch>
              <a:fillRect/>
            </a:stretch>
          </p:blipFill>
          <p:spPr>
            <a:xfrm>
              <a:off x="408583" y="4255574"/>
              <a:ext cx="1410920" cy="17263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3" name="Front Schwarzmilan 01">
            <a:extLst>
              <a:ext uri="{FF2B5EF4-FFF2-40B4-BE49-F238E27FC236}">
                <a16:creationId xmlns:a16="http://schemas.microsoft.com/office/drawing/2014/main" id="{225A97CC-5755-2AE0-018A-92C81382F1CA}"/>
              </a:ext>
            </a:extLst>
          </p:cNvPr>
          <p:cNvGrpSpPr/>
          <p:nvPr/>
        </p:nvGrpSpPr>
        <p:grpSpPr>
          <a:xfrm>
            <a:off x="181423" y="4622648"/>
            <a:ext cx="1780917" cy="1894088"/>
            <a:chOff x="144847" y="4216305"/>
            <a:chExt cx="1780917" cy="1894088"/>
          </a:xfrm>
        </p:grpSpPr>
        <p:sp>
          <p:nvSpPr>
            <p:cNvPr id="157" name="Rechteck: abgerundete Ecken 156">
              <a:extLst>
                <a:ext uri="{FF2B5EF4-FFF2-40B4-BE49-F238E27FC236}">
                  <a16:creationId xmlns:a16="http://schemas.microsoft.com/office/drawing/2014/main" id="{3CF9B671-D075-A828-79EB-B0DC4910BA9D}"/>
                </a:ext>
              </a:extLst>
            </p:cNvPr>
            <p:cNvSpPr/>
            <p:nvPr/>
          </p:nvSpPr>
          <p:spPr>
            <a:xfrm>
              <a:off x="144847" y="4216305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80" name="Grafik 179" descr="Fragezeichen mit einfarbiger Füllung">
              <a:extLst>
                <a:ext uri="{FF2B5EF4-FFF2-40B4-BE49-F238E27FC236}">
                  <a16:creationId xmlns:a16="http://schemas.microsoft.com/office/drawing/2014/main" id="{9F6BE32E-2A69-834D-60BF-0B91FA0563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5031" y="4685533"/>
              <a:ext cx="914400" cy="914400"/>
            </a:xfrm>
            <a:prstGeom prst="rect">
              <a:avLst/>
            </a:prstGeom>
          </p:spPr>
        </p:pic>
      </p:grpSp>
      <p:grpSp>
        <p:nvGrpSpPr>
          <p:cNvPr id="122" name="Grupp Wanderfalke 02">
            <a:extLst>
              <a:ext uri="{FF2B5EF4-FFF2-40B4-BE49-F238E27FC236}">
                <a16:creationId xmlns:a16="http://schemas.microsoft.com/office/drawing/2014/main" id="{1B3994D8-F6D0-8874-9F27-B201879FC7DC}"/>
              </a:ext>
            </a:extLst>
          </p:cNvPr>
          <p:cNvGrpSpPr/>
          <p:nvPr/>
        </p:nvGrpSpPr>
        <p:grpSpPr>
          <a:xfrm>
            <a:off x="2195243" y="4709276"/>
            <a:ext cx="1850136" cy="1774127"/>
            <a:chOff x="2196084" y="4236529"/>
            <a:chExt cx="1850136" cy="1774127"/>
          </a:xfrm>
        </p:grpSpPr>
        <p:sp>
          <p:nvSpPr>
            <p:cNvPr id="56" name="Rechteck: abgerundete Ecken 55">
              <a:extLst>
                <a:ext uri="{FF2B5EF4-FFF2-40B4-BE49-F238E27FC236}">
                  <a16:creationId xmlns:a16="http://schemas.microsoft.com/office/drawing/2014/main" id="{F3F33778-B15D-EDB6-950C-CEDB6FC066CE}"/>
                </a:ext>
              </a:extLst>
            </p:cNvPr>
            <p:cNvSpPr/>
            <p:nvPr/>
          </p:nvSpPr>
          <p:spPr>
            <a:xfrm>
              <a:off x="2196084" y="423672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98" name="Grafik 97">
              <a:extLst>
                <a:ext uri="{FF2B5EF4-FFF2-40B4-BE49-F238E27FC236}">
                  <a16:creationId xmlns:a16="http://schemas.microsoft.com/office/drawing/2014/main" id="{41C1C702-5AFE-36D8-DF7B-C3AD2BEA7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05" t="40377" r="50000" b="39321"/>
            <a:stretch>
              <a:fillRect/>
            </a:stretch>
          </p:blipFill>
          <p:spPr>
            <a:xfrm>
              <a:off x="2414335" y="4236529"/>
              <a:ext cx="1413633" cy="17190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4" name="Front Wanderfalke 02">
            <a:extLst>
              <a:ext uri="{FF2B5EF4-FFF2-40B4-BE49-F238E27FC236}">
                <a16:creationId xmlns:a16="http://schemas.microsoft.com/office/drawing/2014/main" id="{45F232D0-30B9-A63F-44D3-B16E9DF01772}"/>
              </a:ext>
            </a:extLst>
          </p:cNvPr>
          <p:cNvGrpSpPr/>
          <p:nvPr/>
        </p:nvGrpSpPr>
        <p:grpSpPr>
          <a:xfrm>
            <a:off x="2154987" y="4622648"/>
            <a:ext cx="1780917" cy="1894088"/>
            <a:chOff x="2151888" y="4227576"/>
            <a:chExt cx="1780917" cy="1894088"/>
          </a:xfrm>
        </p:grpSpPr>
        <p:sp>
          <p:nvSpPr>
            <p:cNvPr id="159" name="Rechteck: abgerundete Ecken 158">
              <a:extLst>
                <a:ext uri="{FF2B5EF4-FFF2-40B4-BE49-F238E27FC236}">
                  <a16:creationId xmlns:a16="http://schemas.microsoft.com/office/drawing/2014/main" id="{7704E633-55D7-E3BF-04C7-9352CC0580D0}"/>
                </a:ext>
              </a:extLst>
            </p:cNvPr>
            <p:cNvSpPr/>
            <p:nvPr/>
          </p:nvSpPr>
          <p:spPr>
            <a:xfrm>
              <a:off x="2151888" y="4227576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82" name="Grafik 181" descr="Fragezeichen mit einfarbiger Füllung">
              <a:extLst>
                <a:ext uri="{FF2B5EF4-FFF2-40B4-BE49-F238E27FC236}">
                  <a16:creationId xmlns:a16="http://schemas.microsoft.com/office/drawing/2014/main" id="{5171953E-5618-E966-2CDB-680F9E82CA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03143" y="4657882"/>
              <a:ext cx="914400" cy="914400"/>
            </a:xfrm>
            <a:prstGeom prst="rect">
              <a:avLst/>
            </a:prstGeom>
          </p:spPr>
        </p:pic>
      </p:grpSp>
      <p:grpSp>
        <p:nvGrpSpPr>
          <p:cNvPr id="113" name="Grupp Rotmilan 01">
            <a:extLst>
              <a:ext uri="{FF2B5EF4-FFF2-40B4-BE49-F238E27FC236}">
                <a16:creationId xmlns:a16="http://schemas.microsoft.com/office/drawing/2014/main" id="{74A52FCC-FE22-B73C-44A6-A3846DDAB405}"/>
              </a:ext>
            </a:extLst>
          </p:cNvPr>
          <p:cNvGrpSpPr/>
          <p:nvPr/>
        </p:nvGrpSpPr>
        <p:grpSpPr>
          <a:xfrm>
            <a:off x="4141470" y="2465511"/>
            <a:ext cx="1850136" cy="1773936"/>
            <a:chOff x="4151376" y="2301240"/>
            <a:chExt cx="1850136" cy="1773936"/>
          </a:xfrm>
        </p:grpSpPr>
        <p:sp>
          <p:nvSpPr>
            <p:cNvPr id="52" name="Rechteck: abgerundete Ecken 51">
              <a:extLst>
                <a:ext uri="{FF2B5EF4-FFF2-40B4-BE49-F238E27FC236}">
                  <a16:creationId xmlns:a16="http://schemas.microsoft.com/office/drawing/2014/main" id="{3D49F5A1-D3C5-0D4B-B070-C580C149846C}"/>
                </a:ext>
              </a:extLst>
            </p:cNvPr>
            <p:cNvSpPr/>
            <p:nvPr/>
          </p:nvSpPr>
          <p:spPr>
            <a:xfrm>
              <a:off x="4151376" y="230124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568520FF-9DEF-377B-9015-5459031D8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44" r="50000" b="79467"/>
            <a:stretch>
              <a:fillRect/>
            </a:stretch>
          </p:blipFill>
          <p:spPr>
            <a:xfrm>
              <a:off x="4395854" y="2338295"/>
              <a:ext cx="1387087" cy="16998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6" name="Front Rotmilan 01">
            <a:extLst>
              <a:ext uri="{FF2B5EF4-FFF2-40B4-BE49-F238E27FC236}">
                <a16:creationId xmlns:a16="http://schemas.microsoft.com/office/drawing/2014/main" id="{B4B61893-B8E0-B411-01ED-CFC42A85EEC8}"/>
              </a:ext>
            </a:extLst>
          </p:cNvPr>
          <p:cNvGrpSpPr/>
          <p:nvPr/>
        </p:nvGrpSpPr>
        <p:grpSpPr>
          <a:xfrm>
            <a:off x="4143902" y="2420354"/>
            <a:ext cx="1780917" cy="1894088"/>
            <a:chOff x="-975910" y="3028871"/>
            <a:chExt cx="1780917" cy="1894088"/>
          </a:xfrm>
        </p:grpSpPr>
        <p:sp>
          <p:nvSpPr>
            <p:cNvPr id="143" name="Rechteck: abgerundete Ecken 142">
              <a:extLst>
                <a:ext uri="{FF2B5EF4-FFF2-40B4-BE49-F238E27FC236}">
                  <a16:creationId xmlns:a16="http://schemas.microsoft.com/office/drawing/2014/main" id="{E539BE09-6A37-36F0-F7AB-C900EC38668F}"/>
                </a:ext>
              </a:extLst>
            </p:cNvPr>
            <p:cNvSpPr/>
            <p:nvPr/>
          </p:nvSpPr>
          <p:spPr>
            <a:xfrm>
              <a:off x="-975910" y="3028871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25" name="Grafik 224" descr="Fragezeichen mit einfarbiger Füllung">
              <a:extLst>
                <a:ext uri="{FF2B5EF4-FFF2-40B4-BE49-F238E27FC236}">
                  <a16:creationId xmlns:a16="http://schemas.microsoft.com/office/drawing/2014/main" id="{7EAC716F-C12D-E7F4-583E-C223F369FE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529650" y="3562112"/>
              <a:ext cx="914400" cy="914400"/>
            </a:xfrm>
            <a:prstGeom prst="rect">
              <a:avLst/>
            </a:prstGeom>
          </p:spPr>
        </p:pic>
      </p:grpSp>
      <p:grpSp>
        <p:nvGrpSpPr>
          <p:cNvPr id="108" name="Grupp Rohrweihe 01">
            <a:extLst>
              <a:ext uri="{FF2B5EF4-FFF2-40B4-BE49-F238E27FC236}">
                <a16:creationId xmlns:a16="http://schemas.microsoft.com/office/drawing/2014/main" id="{B0A957D3-301B-08C4-26B5-9E86E13BC691}"/>
              </a:ext>
            </a:extLst>
          </p:cNvPr>
          <p:cNvGrpSpPr/>
          <p:nvPr/>
        </p:nvGrpSpPr>
        <p:grpSpPr>
          <a:xfrm>
            <a:off x="6132576" y="365760"/>
            <a:ext cx="1850136" cy="1773936"/>
            <a:chOff x="6132576" y="365760"/>
            <a:chExt cx="1850136" cy="1773936"/>
          </a:xfrm>
        </p:grpSpPr>
        <p:sp>
          <p:nvSpPr>
            <p:cNvPr id="40" name="Rechteck: abgerundete Ecken 39">
              <a:extLst>
                <a:ext uri="{FF2B5EF4-FFF2-40B4-BE49-F238E27FC236}">
                  <a16:creationId xmlns:a16="http://schemas.microsoft.com/office/drawing/2014/main" id="{EE9293C5-4793-3A98-A740-6BCC57101D99}"/>
                </a:ext>
              </a:extLst>
            </p:cNvPr>
            <p:cNvSpPr/>
            <p:nvPr/>
          </p:nvSpPr>
          <p:spPr>
            <a:xfrm>
              <a:off x="6132576" y="36576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96" name="Grafik 95">
              <a:extLst>
                <a:ext uri="{FF2B5EF4-FFF2-40B4-BE49-F238E27FC236}">
                  <a16:creationId xmlns:a16="http://schemas.microsoft.com/office/drawing/2014/main" id="{5EB9788E-4AFF-A304-EAFB-A8109D4AC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76" t="59963" r="50000" b="19587"/>
            <a:stretch>
              <a:fillRect/>
            </a:stretch>
          </p:blipFill>
          <p:spPr>
            <a:xfrm>
              <a:off x="6351538" y="378818"/>
              <a:ext cx="1413633" cy="172857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08" name="Front Rohrweihe 01">
            <a:extLst>
              <a:ext uri="{FF2B5EF4-FFF2-40B4-BE49-F238E27FC236}">
                <a16:creationId xmlns:a16="http://schemas.microsoft.com/office/drawing/2014/main" id="{1903BA82-F8E3-6FE7-4ECF-54A9E81E1960}"/>
              </a:ext>
            </a:extLst>
          </p:cNvPr>
          <p:cNvGrpSpPr/>
          <p:nvPr/>
        </p:nvGrpSpPr>
        <p:grpSpPr>
          <a:xfrm>
            <a:off x="6098341" y="305155"/>
            <a:ext cx="1780917" cy="1894088"/>
            <a:chOff x="6102981" y="296061"/>
            <a:chExt cx="1780917" cy="1894088"/>
          </a:xfrm>
        </p:grpSpPr>
        <p:sp>
          <p:nvSpPr>
            <p:cNvPr id="145" name="Rechteck: abgerundete Ecken 144">
              <a:extLst>
                <a:ext uri="{FF2B5EF4-FFF2-40B4-BE49-F238E27FC236}">
                  <a16:creationId xmlns:a16="http://schemas.microsoft.com/office/drawing/2014/main" id="{4B6DCAD5-2FDE-8CFF-DB56-008DC89E72F3}"/>
                </a:ext>
              </a:extLst>
            </p:cNvPr>
            <p:cNvSpPr/>
            <p:nvPr/>
          </p:nvSpPr>
          <p:spPr>
            <a:xfrm>
              <a:off x="6102981" y="296061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86" name="Grafik 185" descr="Fragezeichen mit einfarbiger Füllung">
              <a:extLst>
                <a:ext uri="{FF2B5EF4-FFF2-40B4-BE49-F238E27FC236}">
                  <a16:creationId xmlns:a16="http://schemas.microsoft.com/office/drawing/2014/main" id="{9205380B-490C-D8D8-3ADC-DCE42B8C7D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47825" y="735770"/>
              <a:ext cx="914400" cy="914400"/>
            </a:xfrm>
            <a:prstGeom prst="rect">
              <a:avLst/>
            </a:prstGeom>
          </p:spPr>
        </p:pic>
      </p:grpSp>
      <p:grpSp>
        <p:nvGrpSpPr>
          <p:cNvPr id="131" name="Grupp Sperber 01">
            <a:extLst>
              <a:ext uri="{FF2B5EF4-FFF2-40B4-BE49-F238E27FC236}">
                <a16:creationId xmlns:a16="http://schemas.microsoft.com/office/drawing/2014/main" id="{EA8593D7-E387-B451-6329-095450EB418F}"/>
              </a:ext>
            </a:extLst>
          </p:cNvPr>
          <p:cNvGrpSpPr/>
          <p:nvPr/>
        </p:nvGrpSpPr>
        <p:grpSpPr>
          <a:xfrm>
            <a:off x="6132576" y="2443745"/>
            <a:ext cx="1850136" cy="1773936"/>
            <a:chOff x="6132576" y="2301240"/>
            <a:chExt cx="1850136" cy="1773936"/>
          </a:xfrm>
        </p:grpSpPr>
        <p:sp>
          <p:nvSpPr>
            <p:cNvPr id="116" name="Rechteck: abgerundete Ecken 115">
              <a:extLst>
                <a:ext uri="{FF2B5EF4-FFF2-40B4-BE49-F238E27FC236}">
                  <a16:creationId xmlns:a16="http://schemas.microsoft.com/office/drawing/2014/main" id="{F5D1724D-768C-E1D0-7183-5FB5F1F601D6}"/>
                </a:ext>
              </a:extLst>
            </p:cNvPr>
            <p:cNvSpPr/>
            <p:nvPr/>
          </p:nvSpPr>
          <p:spPr>
            <a:xfrm>
              <a:off x="6132576" y="230124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17" name="Grafik 116">
              <a:extLst>
                <a:ext uri="{FF2B5EF4-FFF2-40B4-BE49-F238E27FC236}">
                  <a16:creationId xmlns:a16="http://schemas.microsoft.com/office/drawing/2014/main" id="{24359FC8-50BE-FC5D-012E-7D0678EB7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13" t="80275" r="50000"/>
            <a:stretch>
              <a:fillRect/>
            </a:stretch>
          </p:blipFill>
          <p:spPr>
            <a:xfrm>
              <a:off x="6350117" y="2338295"/>
              <a:ext cx="1426541" cy="16964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8" name="Front Sperber 01">
            <a:extLst>
              <a:ext uri="{FF2B5EF4-FFF2-40B4-BE49-F238E27FC236}">
                <a16:creationId xmlns:a16="http://schemas.microsoft.com/office/drawing/2014/main" id="{C5528EA0-D9B1-D2D9-0DF3-A86C903169D3}"/>
              </a:ext>
            </a:extLst>
          </p:cNvPr>
          <p:cNvGrpSpPr/>
          <p:nvPr/>
        </p:nvGrpSpPr>
        <p:grpSpPr>
          <a:xfrm>
            <a:off x="6126104" y="2389821"/>
            <a:ext cx="1780917" cy="1894088"/>
            <a:chOff x="6109519" y="2266922"/>
            <a:chExt cx="1780917" cy="1894088"/>
          </a:xfrm>
        </p:grpSpPr>
        <p:sp>
          <p:nvSpPr>
            <p:cNvPr id="151" name="Rechteck: abgerundete Ecken 150">
              <a:extLst>
                <a:ext uri="{FF2B5EF4-FFF2-40B4-BE49-F238E27FC236}">
                  <a16:creationId xmlns:a16="http://schemas.microsoft.com/office/drawing/2014/main" id="{2CEB73B0-A4C0-A866-0C9D-8FC94A91E92F}"/>
                </a:ext>
              </a:extLst>
            </p:cNvPr>
            <p:cNvSpPr/>
            <p:nvPr/>
          </p:nvSpPr>
          <p:spPr>
            <a:xfrm>
              <a:off x="6109519" y="2266922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88" name="Grafik 187" descr="Fragezeichen mit einfarbiger Füllung">
              <a:extLst>
                <a:ext uri="{FF2B5EF4-FFF2-40B4-BE49-F238E27FC236}">
                  <a16:creationId xmlns:a16="http://schemas.microsoft.com/office/drawing/2014/main" id="{29081CFA-C398-F825-0260-E3716D1B38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47825" y="2696739"/>
              <a:ext cx="914400" cy="914400"/>
            </a:xfrm>
            <a:prstGeom prst="rect">
              <a:avLst/>
            </a:prstGeom>
          </p:spPr>
        </p:pic>
      </p:grpSp>
      <p:grpSp>
        <p:nvGrpSpPr>
          <p:cNvPr id="124" name="Grupp Habicht 01">
            <a:extLst>
              <a:ext uri="{FF2B5EF4-FFF2-40B4-BE49-F238E27FC236}">
                <a16:creationId xmlns:a16="http://schemas.microsoft.com/office/drawing/2014/main" id="{E53C80BB-47D7-F610-4704-B84D4E3E84A4}"/>
              </a:ext>
            </a:extLst>
          </p:cNvPr>
          <p:cNvGrpSpPr/>
          <p:nvPr/>
        </p:nvGrpSpPr>
        <p:grpSpPr>
          <a:xfrm>
            <a:off x="4143902" y="4664999"/>
            <a:ext cx="1850136" cy="1773936"/>
            <a:chOff x="4164330" y="4239768"/>
            <a:chExt cx="1850136" cy="1773936"/>
          </a:xfrm>
        </p:grpSpPr>
        <p:sp>
          <p:nvSpPr>
            <p:cNvPr id="58" name="Rechteck: abgerundete Ecken 57">
              <a:extLst>
                <a:ext uri="{FF2B5EF4-FFF2-40B4-BE49-F238E27FC236}">
                  <a16:creationId xmlns:a16="http://schemas.microsoft.com/office/drawing/2014/main" id="{99CE47A5-DFD1-E5AE-B630-099B97C5C8D5}"/>
                </a:ext>
              </a:extLst>
            </p:cNvPr>
            <p:cNvSpPr/>
            <p:nvPr/>
          </p:nvSpPr>
          <p:spPr>
            <a:xfrm>
              <a:off x="4164330" y="4239768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23" name="Grafik 122">
              <a:extLst>
                <a:ext uri="{FF2B5EF4-FFF2-40B4-BE49-F238E27FC236}">
                  <a16:creationId xmlns:a16="http://schemas.microsoft.com/office/drawing/2014/main" id="{F549179B-3699-9793-6250-DD20E43EB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3" t="20481" r="50000" b="59725"/>
            <a:stretch>
              <a:fillRect/>
            </a:stretch>
          </p:blipFill>
          <p:spPr>
            <a:xfrm>
              <a:off x="4367573" y="4283314"/>
              <a:ext cx="1440180" cy="16722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7" name="Front Habicht 01">
            <a:extLst>
              <a:ext uri="{FF2B5EF4-FFF2-40B4-BE49-F238E27FC236}">
                <a16:creationId xmlns:a16="http://schemas.microsoft.com/office/drawing/2014/main" id="{A5E65B12-1216-1126-EF2E-97C37A9DDC75}"/>
              </a:ext>
            </a:extLst>
          </p:cNvPr>
          <p:cNvGrpSpPr/>
          <p:nvPr/>
        </p:nvGrpSpPr>
        <p:grpSpPr>
          <a:xfrm>
            <a:off x="4119768" y="4590004"/>
            <a:ext cx="1780917" cy="1894088"/>
            <a:chOff x="4118733" y="4216305"/>
            <a:chExt cx="1780917" cy="1894088"/>
          </a:xfrm>
        </p:grpSpPr>
        <p:sp>
          <p:nvSpPr>
            <p:cNvPr id="161" name="Rechteck: abgerundete Ecken 160">
              <a:extLst>
                <a:ext uri="{FF2B5EF4-FFF2-40B4-BE49-F238E27FC236}">
                  <a16:creationId xmlns:a16="http://schemas.microsoft.com/office/drawing/2014/main" id="{91815155-92F1-5216-73A0-24C7E920A2FF}"/>
                </a:ext>
              </a:extLst>
            </p:cNvPr>
            <p:cNvSpPr/>
            <p:nvPr/>
          </p:nvSpPr>
          <p:spPr>
            <a:xfrm>
              <a:off x="4118733" y="4216305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0" name="Grafik 189" descr="Fragezeichen mit einfarbiger Füllung">
              <a:extLst>
                <a:ext uri="{FF2B5EF4-FFF2-40B4-BE49-F238E27FC236}">
                  <a16:creationId xmlns:a16="http://schemas.microsoft.com/office/drawing/2014/main" id="{BC836786-5880-69F2-4243-FBCD74FD78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51991" y="4642671"/>
              <a:ext cx="914400" cy="914400"/>
            </a:xfrm>
            <a:prstGeom prst="rect">
              <a:avLst/>
            </a:prstGeom>
          </p:spPr>
        </p:pic>
      </p:grpSp>
      <p:grpSp>
        <p:nvGrpSpPr>
          <p:cNvPr id="109" name="Grupp Seeadler 01">
            <a:extLst>
              <a:ext uri="{FF2B5EF4-FFF2-40B4-BE49-F238E27FC236}">
                <a16:creationId xmlns:a16="http://schemas.microsoft.com/office/drawing/2014/main" id="{082DCA6A-E8B8-DFE7-FA09-E2AF037246EF}"/>
              </a:ext>
            </a:extLst>
          </p:cNvPr>
          <p:cNvGrpSpPr/>
          <p:nvPr/>
        </p:nvGrpSpPr>
        <p:grpSpPr>
          <a:xfrm>
            <a:off x="8171688" y="365760"/>
            <a:ext cx="1850136" cy="1773936"/>
            <a:chOff x="8171688" y="365760"/>
            <a:chExt cx="1850136" cy="1773936"/>
          </a:xfrm>
        </p:grpSpPr>
        <p:sp>
          <p:nvSpPr>
            <p:cNvPr id="42" name="Rechteck: abgerundete Ecken 41">
              <a:extLst>
                <a:ext uri="{FF2B5EF4-FFF2-40B4-BE49-F238E27FC236}">
                  <a16:creationId xmlns:a16="http://schemas.microsoft.com/office/drawing/2014/main" id="{6C06CA79-E2F3-57F4-24C4-CDDE3DDFC861}"/>
                </a:ext>
              </a:extLst>
            </p:cNvPr>
            <p:cNvSpPr/>
            <p:nvPr/>
          </p:nvSpPr>
          <p:spPr>
            <a:xfrm>
              <a:off x="8171688" y="36576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72" name="Grafik 71">
              <a:extLst>
                <a:ext uri="{FF2B5EF4-FFF2-40B4-BE49-F238E27FC236}">
                  <a16:creationId xmlns:a16="http://schemas.microsoft.com/office/drawing/2014/main" id="{26D8A1FD-40A5-CD61-7D41-2F821DC35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755" b="79733"/>
            <a:stretch>
              <a:fillRect/>
            </a:stretch>
          </p:blipFill>
          <p:spPr>
            <a:xfrm>
              <a:off x="8380475" y="410914"/>
              <a:ext cx="1432561" cy="16836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09" name="Front Seeadler 01">
            <a:extLst>
              <a:ext uri="{FF2B5EF4-FFF2-40B4-BE49-F238E27FC236}">
                <a16:creationId xmlns:a16="http://schemas.microsoft.com/office/drawing/2014/main" id="{D4962494-673D-4D8C-CC34-84A8C657B6A7}"/>
              </a:ext>
            </a:extLst>
          </p:cNvPr>
          <p:cNvGrpSpPr/>
          <p:nvPr/>
        </p:nvGrpSpPr>
        <p:grpSpPr>
          <a:xfrm>
            <a:off x="8113776" y="312454"/>
            <a:ext cx="1780917" cy="1894088"/>
            <a:chOff x="8125968" y="296061"/>
            <a:chExt cx="1780917" cy="1894088"/>
          </a:xfrm>
        </p:grpSpPr>
        <p:sp>
          <p:nvSpPr>
            <p:cNvPr id="147" name="Rechteck: abgerundete Ecken 146">
              <a:extLst>
                <a:ext uri="{FF2B5EF4-FFF2-40B4-BE49-F238E27FC236}">
                  <a16:creationId xmlns:a16="http://schemas.microsoft.com/office/drawing/2014/main" id="{33F69F05-2E73-104E-7F68-72E7128BDDA7}"/>
                </a:ext>
              </a:extLst>
            </p:cNvPr>
            <p:cNvSpPr/>
            <p:nvPr/>
          </p:nvSpPr>
          <p:spPr>
            <a:xfrm>
              <a:off x="8125968" y="296061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2" name="Grafik 191" descr="Fragezeichen mit einfarbiger Füllung">
              <a:extLst>
                <a:ext uri="{FF2B5EF4-FFF2-40B4-BE49-F238E27FC236}">
                  <a16:creationId xmlns:a16="http://schemas.microsoft.com/office/drawing/2014/main" id="{5F08747D-8212-C6DE-4F8F-3B7EC4837A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42565" y="735770"/>
              <a:ext cx="914400" cy="914400"/>
            </a:xfrm>
            <a:prstGeom prst="rect">
              <a:avLst/>
            </a:prstGeom>
          </p:spPr>
        </p:pic>
      </p:grpSp>
      <p:grpSp>
        <p:nvGrpSpPr>
          <p:cNvPr id="110" name="Grupp Turmfalke 01">
            <a:extLst>
              <a:ext uri="{FF2B5EF4-FFF2-40B4-BE49-F238E27FC236}">
                <a16:creationId xmlns:a16="http://schemas.microsoft.com/office/drawing/2014/main" id="{B4142A8E-7D35-DBBD-70C7-CF59DC682C92}"/>
              </a:ext>
            </a:extLst>
          </p:cNvPr>
          <p:cNvGrpSpPr/>
          <p:nvPr/>
        </p:nvGrpSpPr>
        <p:grpSpPr>
          <a:xfrm>
            <a:off x="10171176" y="365760"/>
            <a:ext cx="1850136" cy="1773936"/>
            <a:chOff x="10171176" y="365760"/>
            <a:chExt cx="1850136" cy="1773936"/>
          </a:xfrm>
        </p:grpSpPr>
        <p:sp>
          <p:nvSpPr>
            <p:cNvPr id="44" name="Rechteck: abgerundete Ecken 43">
              <a:extLst>
                <a:ext uri="{FF2B5EF4-FFF2-40B4-BE49-F238E27FC236}">
                  <a16:creationId xmlns:a16="http://schemas.microsoft.com/office/drawing/2014/main" id="{9F666B7F-E7B3-D092-C02F-EB75A6784E2E}"/>
                </a:ext>
              </a:extLst>
            </p:cNvPr>
            <p:cNvSpPr/>
            <p:nvPr/>
          </p:nvSpPr>
          <p:spPr>
            <a:xfrm>
              <a:off x="10171176" y="36576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88" name="Grafik 87">
              <a:extLst>
                <a:ext uri="{FF2B5EF4-FFF2-40B4-BE49-F238E27FC236}">
                  <a16:creationId xmlns:a16="http://schemas.microsoft.com/office/drawing/2014/main" id="{74549487-D0EE-ED21-736A-C831B1BDF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13" t="40274" r="83056" b="39382"/>
            <a:stretch>
              <a:fillRect/>
            </a:stretch>
          </p:blipFill>
          <p:spPr>
            <a:xfrm>
              <a:off x="10337802" y="393193"/>
              <a:ext cx="1516884" cy="16719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0" name="Front Turmfalke 01">
            <a:extLst>
              <a:ext uri="{FF2B5EF4-FFF2-40B4-BE49-F238E27FC236}">
                <a16:creationId xmlns:a16="http://schemas.microsoft.com/office/drawing/2014/main" id="{1213D938-C45C-C14B-26F6-2969E83CC44E}"/>
              </a:ext>
            </a:extLst>
          </p:cNvPr>
          <p:cNvGrpSpPr/>
          <p:nvPr/>
        </p:nvGrpSpPr>
        <p:grpSpPr>
          <a:xfrm>
            <a:off x="10139799" y="269783"/>
            <a:ext cx="1780917" cy="1894088"/>
            <a:chOff x="10159243" y="336957"/>
            <a:chExt cx="1780917" cy="1894088"/>
          </a:xfrm>
        </p:grpSpPr>
        <p:sp>
          <p:nvSpPr>
            <p:cNvPr id="149" name="Rechteck: abgerundete Ecken 148">
              <a:extLst>
                <a:ext uri="{FF2B5EF4-FFF2-40B4-BE49-F238E27FC236}">
                  <a16:creationId xmlns:a16="http://schemas.microsoft.com/office/drawing/2014/main" id="{B41BC8ED-B545-1E16-6928-FE2EACC7ACB6}"/>
                </a:ext>
              </a:extLst>
            </p:cNvPr>
            <p:cNvSpPr/>
            <p:nvPr/>
          </p:nvSpPr>
          <p:spPr>
            <a:xfrm>
              <a:off x="10159243" y="336957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4" name="Grafik 193" descr="Fragezeichen mit einfarbiger Füllung">
              <a:extLst>
                <a:ext uri="{FF2B5EF4-FFF2-40B4-BE49-F238E27FC236}">
                  <a16:creationId xmlns:a16="http://schemas.microsoft.com/office/drawing/2014/main" id="{70C05490-BAF0-F439-69CB-16EB7CD666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39044" y="760903"/>
              <a:ext cx="914400" cy="914400"/>
            </a:xfrm>
            <a:prstGeom prst="rect">
              <a:avLst/>
            </a:prstGeom>
          </p:spPr>
        </p:pic>
      </p:grpSp>
      <p:grpSp>
        <p:nvGrpSpPr>
          <p:cNvPr id="125" name="Grupp Baumfalke 01">
            <a:extLst>
              <a:ext uri="{FF2B5EF4-FFF2-40B4-BE49-F238E27FC236}">
                <a16:creationId xmlns:a16="http://schemas.microsoft.com/office/drawing/2014/main" id="{7499E39E-29A0-DB9D-AF08-E4188F62602A}"/>
              </a:ext>
            </a:extLst>
          </p:cNvPr>
          <p:cNvGrpSpPr/>
          <p:nvPr/>
        </p:nvGrpSpPr>
        <p:grpSpPr>
          <a:xfrm>
            <a:off x="6102471" y="4646292"/>
            <a:ext cx="1850136" cy="1773936"/>
            <a:chOff x="6132576" y="4236720"/>
            <a:chExt cx="1850136" cy="1773936"/>
          </a:xfrm>
        </p:grpSpPr>
        <p:sp>
          <p:nvSpPr>
            <p:cNvPr id="60" name="Rechteck: abgerundete Ecken 59">
              <a:extLst>
                <a:ext uri="{FF2B5EF4-FFF2-40B4-BE49-F238E27FC236}">
                  <a16:creationId xmlns:a16="http://schemas.microsoft.com/office/drawing/2014/main" id="{697CDA94-1D28-34BC-21BF-EEFF32AA23CC}"/>
                </a:ext>
              </a:extLst>
            </p:cNvPr>
            <p:cNvSpPr/>
            <p:nvPr/>
          </p:nvSpPr>
          <p:spPr>
            <a:xfrm>
              <a:off x="6132576" y="423672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84" name="Grafik 83">
              <a:extLst>
                <a:ext uri="{FF2B5EF4-FFF2-40B4-BE49-F238E27FC236}">
                  <a16:creationId xmlns:a16="http://schemas.microsoft.com/office/drawing/2014/main" id="{6674FE9A-55A5-5F67-7D66-3AB74B905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867" t="40533" r="421" b="39600"/>
            <a:stretch>
              <a:fillRect/>
            </a:stretch>
          </p:blipFill>
          <p:spPr>
            <a:xfrm>
              <a:off x="6350117" y="4258819"/>
              <a:ext cx="1415054" cy="16821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9" name="Front Baumfalke 01">
            <a:extLst>
              <a:ext uri="{FF2B5EF4-FFF2-40B4-BE49-F238E27FC236}">
                <a16:creationId xmlns:a16="http://schemas.microsoft.com/office/drawing/2014/main" id="{DEB7DCA5-06B9-302D-A0D0-3B0A684828DE}"/>
              </a:ext>
            </a:extLst>
          </p:cNvPr>
          <p:cNvGrpSpPr/>
          <p:nvPr/>
        </p:nvGrpSpPr>
        <p:grpSpPr>
          <a:xfrm>
            <a:off x="6091529" y="4621740"/>
            <a:ext cx="1780917" cy="1894088"/>
            <a:chOff x="6098342" y="4228142"/>
            <a:chExt cx="1780917" cy="1894088"/>
          </a:xfrm>
        </p:grpSpPr>
        <p:sp>
          <p:nvSpPr>
            <p:cNvPr id="163" name="Rechteck: abgerundete Ecken 162">
              <a:extLst>
                <a:ext uri="{FF2B5EF4-FFF2-40B4-BE49-F238E27FC236}">
                  <a16:creationId xmlns:a16="http://schemas.microsoft.com/office/drawing/2014/main" id="{0961776C-44C4-CD5A-D847-EE9807F097BD}"/>
                </a:ext>
              </a:extLst>
            </p:cNvPr>
            <p:cNvSpPr/>
            <p:nvPr/>
          </p:nvSpPr>
          <p:spPr>
            <a:xfrm>
              <a:off x="6098342" y="4228142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6" name="Grafik 195" descr="Fragezeichen mit einfarbiger Füllung">
              <a:extLst>
                <a:ext uri="{FF2B5EF4-FFF2-40B4-BE49-F238E27FC236}">
                  <a16:creationId xmlns:a16="http://schemas.microsoft.com/office/drawing/2014/main" id="{150CB53A-1161-2F29-5F22-CDF95C86D2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03837" y="4625111"/>
              <a:ext cx="914400" cy="914400"/>
            </a:xfrm>
            <a:prstGeom prst="rect">
              <a:avLst/>
            </a:prstGeom>
          </p:spPr>
        </p:pic>
      </p:grpSp>
      <p:grpSp>
        <p:nvGrpSpPr>
          <p:cNvPr id="132" name="Grupp Habicht 02">
            <a:extLst>
              <a:ext uri="{FF2B5EF4-FFF2-40B4-BE49-F238E27FC236}">
                <a16:creationId xmlns:a16="http://schemas.microsoft.com/office/drawing/2014/main" id="{11F27BEE-3A70-BAD5-BECE-1310123D8E5C}"/>
              </a:ext>
            </a:extLst>
          </p:cNvPr>
          <p:cNvGrpSpPr/>
          <p:nvPr/>
        </p:nvGrpSpPr>
        <p:grpSpPr>
          <a:xfrm>
            <a:off x="8222753" y="2449897"/>
            <a:ext cx="1850136" cy="1773936"/>
            <a:chOff x="8171688" y="2301240"/>
            <a:chExt cx="1850136" cy="1773936"/>
          </a:xfrm>
        </p:grpSpPr>
        <p:sp>
          <p:nvSpPr>
            <p:cNvPr id="62" name="Rechteck: abgerundete Ecken 61">
              <a:extLst>
                <a:ext uri="{FF2B5EF4-FFF2-40B4-BE49-F238E27FC236}">
                  <a16:creationId xmlns:a16="http://schemas.microsoft.com/office/drawing/2014/main" id="{A14DC771-9B78-C130-B7A2-B026B8DB7027}"/>
                </a:ext>
              </a:extLst>
            </p:cNvPr>
            <p:cNvSpPr/>
            <p:nvPr/>
          </p:nvSpPr>
          <p:spPr>
            <a:xfrm>
              <a:off x="8171688" y="230124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90" name="Grafik 89">
              <a:extLst>
                <a:ext uri="{FF2B5EF4-FFF2-40B4-BE49-F238E27FC236}">
                  <a16:creationId xmlns:a16="http://schemas.microsoft.com/office/drawing/2014/main" id="{EC8C3157-65A0-0BD5-16C1-037D04E67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3" t="20481" r="50000" b="59725"/>
            <a:stretch>
              <a:fillRect/>
            </a:stretch>
          </p:blipFill>
          <p:spPr>
            <a:xfrm>
              <a:off x="8372856" y="2338295"/>
              <a:ext cx="1440180" cy="16722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20" name="Front Harbicht 02">
            <a:extLst>
              <a:ext uri="{FF2B5EF4-FFF2-40B4-BE49-F238E27FC236}">
                <a16:creationId xmlns:a16="http://schemas.microsoft.com/office/drawing/2014/main" id="{993A752F-6C90-BB62-C4DE-4B5A7561002E}"/>
              </a:ext>
            </a:extLst>
          </p:cNvPr>
          <p:cNvGrpSpPr/>
          <p:nvPr/>
        </p:nvGrpSpPr>
        <p:grpSpPr>
          <a:xfrm>
            <a:off x="8176820" y="2389821"/>
            <a:ext cx="1780917" cy="1894088"/>
            <a:chOff x="8141063" y="2271192"/>
            <a:chExt cx="1780917" cy="1894088"/>
          </a:xfrm>
        </p:grpSpPr>
        <p:sp>
          <p:nvSpPr>
            <p:cNvPr id="153" name="Rechteck: abgerundete Ecken 152">
              <a:extLst>
                <a:ext uri="{FF2B5EF4-FFF2-40B4-BE49-F238E27FC236}">
                  <a16:creationId xmlns:a16="http://schemas.microsoft.com/office/drawing/2014/main" id="{CA916C5E-DD69-8DA0-DC93-D5F01636B61A}"/>
                </a:ext>
              </a:extLst>
            </p:cNvPr>
            <p:cNvSpPr/>
            <p:nvPr/>
          </p:nvSpPr>
          <p:spPr>
            <a:xfrm>
              <a:off x="8141063" y="2271192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98" name="Grafik 197" descr="Fragezeichen mit einfarbiger Füllung">
              <a:extLst>
                <a:ext uri="{FF2B5EF4-FFF2-40B4-BE49-F238E27FC236}">
                  <a16:creationId xmlns:a16="http://schemas.microsoft.com/office/drawing/2014/main" id="{6023319E-FFE1-38A9-3D0B-75752BF0F4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80932" y="2664439"/>
              <a:ext cx="914400" cy="914400"/>
            </a:xfrm>
            <a:prstGeom prst="rect">
              <a:avLst/>
            </a:prstGeom>
          </p:spPr>
        </p:pic>
      </p:grpSp>
      <p:grpSp>
        <p:nvGrpSpPr>
          <p:cNvPr id="120" name="Grupp Schwarzmilan 02">
            <a:extLst>
              <a:ext uri="{FF2B5EF4-FFF2-40B4-BE49-F238E27FC236}">
                <a16:creationId xmlns:a16="http://schemas.microsoft.com/office/drawing/2014/main" id="{90B8A798-0667-9B57-E726-22C106B68A41}"/>
              </a:ext>
            </a:extLst>
          </p:cNvPr>
          <p:cNvGrpSpPr/>
          <p:nvPr/>
        </p:nvGrpSpPr>
        <p:grpSpPr>
          <a:xfrm>
            <a:off x="10227536" y="2409654"/>
            <a:ext cx="1850136" cy="1773936"/>
            <a:chOff x="10210800" y="2301240"/>
            <a:chExt cx="1850136" cy="1773936"/>
          </a:xfrm>
        </p:grpSpPr>
        <p:sp>
          <p:nvSpPr>
            <p:cNvPr id="64" name="Rechteck: abgerundete Ecken 63">
              <a:extLst>
                <a:ext uri="{FF2B5EF4-FFF2-40B4-BE49-F238E27FC236}">
                  <a16:creationId xmlns:a16="http://schemas.microsoft.com/office/drawing/2014/main" id="{FAF78D92-3F92-26FF-34AC-7D9CEF3283A5}"/>
                </a:ext>
              </a:extLst>
            </p:cNvPr>
            <p:cNvSpPr/>
            <p:nvPr/>
          </p:nvSpPr>
          <p:spPr>
            <a:xfrm>
              <a:off x="10210800" y="230124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78" name="Grafik 77">
              <a:extLst>
                <a:ext uri="{FF2B5EF4-FFF2-40B4-BE49-F238E27FC236}">
                  <a16:creationId xmlns:a16="http://schemas.microsoft.com/office/drawing/2014/main" id="{318B6E8F-0ED7-C20F-5042-6247A03FA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311" r="16689" b="79200"/>
            <a:stretch>
              <a:fillRect/>
            </a:stretch>
          </p:blipFill>
          <p:spPr>
            <a:xfrm>
              <a:off x="10492740" y="2311817"/>
              <a:ext cx="1410920" cy="17263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22" name="Front Schwarzmilan 02">
            <a:extLst>
              <a:ext uri="{FF2B5EF4-FFF2-40B4-BE49-F238E27FC236}">
                <a16:creationId xmlns:a16="http://schemas.microsoft.com/office/drawing/2014/main" id="{2566BC0A-0DF2-E339-9E4B-00F758C0C49B}"/>
              </a:ext>
            </a:extLst>
          </p:cNvPr>
          <p:cNvGrpSpPr/>
          <p:nvPr/>
        </p:nvGrpSpPr>
        <p:grpSpPr>
          <a:xfrm>
            <a:off x="10186341" y="2331474"/>
            <a:ext cx="1780917" cy="1894088"/>
            <a:chOff x="10185829" y="2274268"/>
            <a:chExt cx="1780917" cy="1894088"/>
          </a:xfrm>
        </p:grpSpPr>
        <p:sp>
          <p:nvSpPr>
            <p:cNvPr id="155" name="Rechteck: abgerundete Ecken 154">
              <a:extLst>
                <a:ext uri="{FF2B5EF4-FFF2-40B4-BE49-F238E27FC236}">
                  <a16:creationId xmlns:a16="http://schemas.microsoft.com/office/drawing/2014/main" id="{EF44137C-235E-9550-8731-D471B13FA160}"/>
                </a:ext>
              </a:extLst>
            </p:cNvPr>
            <p:cNvSpPr/>
            <p:nvPr/>
          </p:nvSpPr>
          <p:spPr>
            <a:xfrm>
              <a:off x="10185829" y="2274268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00" name="Grafik 199" descr="Fragezeichen mit einfarbiger Füllung">
              <a:extLst>
                <a:ext uri="{FF2B5EF4-FFF2-40B4-BE49-F238E27FC236}">
                  <a16:creationId xmlns:a16="http://schemas.microsoft.com/office/drawing/2014/main" id="{0EB65159-46A7-3260-B936-88E197D35C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78667" y="2748633"/>
              <a:ext cx="914400" cy="914400"/>
            </a:xfrm>
            <a:prstGeom prst="rect">
              <a:avLst/>
            </a:prstGeom>
          </p:spPr>
        </p:pic>
      </p:grpSp>
      <p:grpSp>
        <p:nvGrpSpPr>
          <p:cNvPr id="126" name="Grupp Sperber 02">
            <a:extLst>
              <a:ext uri="{FF2B5EF4-FFF2-40B4-BE49-F238E27FC236}">
                <a16:creationId xmlns:a16="http://schemas.microsoft.com/office/drawing/2014/main" id="{A80FCB7E-F5D1-24FD-62CB-38E3869BAF9F}"/>
              </a:ext>
            </a:extLst>
          </p:cNvPr>
          <p:cNvGrpSpPr/>
          <p:nvPr/>
        </p:nvGrpSpPr>
        <p:grpSpPr>
          <a:xfrm>
            <a:off x="8091790" y="4636984"/>
            <a:ext cx="1850136" cy="1773936"/>
            <a:chOff x="8171688" y="4236720"/>
            <a:chExt cx="1850136" cy="1773936"/>
          </a:xfrm>
        </p:grpSpPr>
        <p:sp>
          <p:nvSpPr>
            <p:cNvPr id="66" name="Rechteck: abgerundete Ecken 65">
              <a:extLst>
                <a:ext uri="{FF2B5EF4-FFF2-40B4-BE49-F238E27FC236}">
                  <a16:creationId xmlns:a16="http://schemas.microsoft.com/office/drawing/2014/main" id="{C81F32C0-989E-1CAB-261B-3E7AB57F2381}"/>
                </a:ext>
              </a:extLst>
            </p:cNvPr>
            <p:cNvSpPr/>
            <p:nvPr/>
          </p:nvSpPr>
          <p:spPr>
            <a:xfrm>
              <a:off x="8171688" y="423672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4" name="Grafik 103">
              <a:extLst>
                <a:ext uri="{FF2B5EF4-FFF2-40B4-BE49-F238E27FC236}">
                  <a16:creationId xmlns:a16="http://schemas.microsoft.com/office/drawing/2014/main" id="{4015CB28-F0C4-1097-6E87-06BA7205C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13" t="80275" r="50000"/>
            <a:stretch>
              <a:fillRect/>
            </a:stretch>
          </p:blipFill>
          <p:spPr>
            <a:xfrm>
              <a:off x="8386495" y="4258819"/>
              <a:ext cx="1426541" cy="16964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21" name="Front Sperber 02">
            <a:extLst>
              <a:ext uri="{FF2B5EF4-FFF2-40B4-BE49-F238E27FC236}">
                <a16:creationId xmlns:a16="http://schemas.microsoft.com/office/drawing/2014/main" id="{9EAC7C70-8B00-B09D-3C40-6DB60B1237BA}"/>
              </a:ext>
            </a:extLst>
          </p:cNvPr>
          <p:cNvGrpSpPr/>
          <p:nvPr/>
        </p:nvGrpSpPr>
        <p:grpSpPr>
          <a:xfrm>
            <a:off x="8092500" y="4585817"/>
            <a:ext cx="1780917" cy="1894088"/>
            <a:chOff x="8141063" y="4216305"/>
            <a:chExt cx="1780917" cy="1894088"/>
          </a:xfrm>
        </p:grpSpPr>
        <p:sp>
          <p:nvSpPr>
            <p:cNvPr id="165" name="Rechteck: abgerundete Ecken 164">
              <a:extLst>
                <a:ext uri="{FF2B5EF4-FFF2-40B4-BE49-F238E27FC236}">
                  <a16:creationId xmlns:a16="http://schemas.microsoft.com/office/drawing/2014/main" id="{A5E61C22-22BF-5688-903E-F0E5A6B58291}"/>
                </a:ext>
              </a:extLst>
            </p:cNvPr>
            <p:cNvSpPr/>
            <p:nvPr/>
          </p:nvSpPr>
          <p:spPr>
            <a:xfrm>
              <a:off x="8141063" y="4216305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02" name="Grafik 201" descr="Fragezeichen mit einfarbiger Füllung">
              <a:extLst>
                <a:ext uri="{FF2B5EF4-FFF2-40B4-BE49-F238E27FC236}">
                  <a16:creationId xmlns:a16="http://schemas.microsoft.com/office/drawing/2014/main" id="{256175B0-68EB-AD6F-75E6-06BA2B40E7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97476" y="4611377"/>
              <a:ext cx="914400" cy="914400"/>
            </a:xfrm>
            <a:prstGeom prst="rect">
              <a:avLst/>
            </a:prstGeom>
          </p:spPr>
        </p:pic>
      </p:grpSp>
      <p:grpSp>
        <p:nvGrpSpPr>
          <p:cNvPr id="127" name="Grupp Wanderfalke 01">
            <a:extLst>
              <a:ext uri="{FF2B5EF4-FFF2-40B4-BE49-F238E27FC236}">
                <a16:creationId xmlns:a16="http://schemas.microsoft.com/office/drawing/2014/main" id="{A9E8850E-B292-3322-850E-ABE9156CECC4}"/>
              </a:ext>
            </a:extLst>
          </p:cNvPr>
          <p:cNvGrpSpPr/>
          <p:nvPr/>
        </p:nvGrpSpPr>
        <p:grpSpPr>
          <a:xfrm>
            <a:off x="10089546" y="4574976"/>
            <a:ext cx="1850136" cy="1773936"/>
            <a:chOff x="10210800" y="4236720"/>
            <a:chExt cx="1850136" cy="1773936"/>
          </a:xfrm>
        </p:grpSpPr>
        <p:sp>
          <p:nvSpPr>
            <p:cNvPr id="68" name="Rechteck: abgerundete Ecken 67">
              <a:extLst>
                <a:ext uri="{FF2B5EF4-FFF2-40B4-BE49-F238E27FC236}">
                  <a16:creationId xmlns:a16="http://schemas.microsoft.com/office/drawing/2014/main" id="{89A97320-7F49-63F5-C8F4-C49AC467FCA5}"/>
                </a:ext>
              </a:extLst>
            </p:cNvPr>
            <p:cNvSpPr/>
            <p:nvPr/>
          </p:nvSpPr>
          <p:spPr>
            <a:xfrm>
              <a:off x="10210800" y="423672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0" name="Grafik 99">
              <a:extLst>
                <a:ext uri="{FF2B5EF4-FFF2-40B4-BE49-F238E27FC236}">
                  <a16:creationId xmlns:a16="http://schemas.microsoft.com/office/drawing/2014/main" id="{67155760-1515-5665-FD39-FE3564EF7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05" t="40377" r="50000" b="39321"/>
            <a:stretch>
              <a:fillRect/>
            </a:stretch>
          </p:blipFill>
          <p:spPr>
            <a:xfrm>
              <a:off x="10429051" y="4267228"/>
              <a:ext cx="1413633" cy="17190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23" name="Front Wanderfalke 01">
            <a:extLst>
              <a:ext uri="{FF2B5EF4-FFF2-40B4-BE49-F238E27FC236}">
                <a16:creationId xmlns:a16="http://schemas.microsoft.com/office/drawing/2014/main" id="{8A1E9427-A885-906C-F02E-F1070180ADE3}"/>
              </a:ext>
            </a:extLst>
          </p:cNvPr>
          <p:cNvGrpSpPr/>
          <p:nvPr/>
        </p:nvGrpSpPr>
        <p:grpSpPr>
          <a:xfrm>
            <a:off x="10002673" y="4516832"/>
            <a:ext cx="1780917" cy="1894088"/>
            <a:chOff x="10185828" y="4222364"/>
            <a:chExt cx="1780917" cy="1894088"/>
          </a:xfrm>
        </p:grpSpPr>
        <p:sp>
          <p:nvSpPr>
            <p:cNvPr id="167" name="Rechteck: abgerundete Ecken 166">
              <a:extLst>
                <a:ext uri="{FF2B5EF4-FFF2-40B4-BE49-F238E27FC236}">
                  <a16:creationId xmlns:a16="http://schemas.microsoft.com/office/drawing/2014/main" id="{ED4DA817-E752-2513-A81B-86D9CB003473}"/>
                </a:ext>
              </a:extLst>
            </p:cNvPr>
            <p:cNvSpPr/>
            <p:nvPr/>
          </p:nvSpPr>
          <p:spPr>
            <a:xfrm>
              <a:off x="10185828" y="4222364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04" name="Grafik 203" descr="Fragezeichen mit einfarbiger Füllung">
              <a:extLst>
                <a:ext uri="{FF2B5EF4-FFF2-40B4-BE49-F238E27FC236}">
                  <a16:creationId xmlns:a16="http://schemas.microsoft.com/office/drawing/2014/main" id="{72E933E2-E53E-858B-DCCA-554F008451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19086" y="4605172"/>
              <a:ext cx="914400" cy="914400"/>
            </a:xfrm>
            <a:prstGeom prst="rect">
              <a:avLst/>
            </a:prstGeom>
          </p:spPr>
        </p:pic>
      </p:grpSp>
      <p:grpSp>
        <p:nvGrpSpPr>
          <p:cNvPr id="105" name="Grupp Seeadler 02">
            <a:extLst>
              <a:ext uri="{FF2B5EF4-FFF2-40B4-BE49-F238E27FC236}">
                <a16:creationId xmlns:a16="http://schemas.microsoft.com/office/drawing/2014/main" id="{9B7C3D31-97FF-602C-072A-2A6FBE775586}"/>
              </a:ext>
            </a:extLst>
          </p:cNvPr>
          <p:cNvGrpSpPr/>
          <p:nvPr/>
        </p:nvGrpSpPr>
        <p:grpSpPr>
          <a:xfrm>
            <a:off x="170688" y="356137"/>
            <a:ext cx="1850136" cy="1773936"/>
            <a:chOff x="188976" y="365760"/>
            <a:chExt cx="1850136" cy="1773936"/>
          </a:xfrm>
        </p:grpSpPr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id="{499234D9-8DF6-D283-17F1-E7CAC17B84EB}"/>
                </a:ext>
              </a:extLst>
            </p:cNvPr>
            <p:cNvSpPr/>
            <p:nvPr/>
          </p:nvSpPr>
          <p:spPr>
            <a:xfrm>
              <a:off x="188976" y="365760"/>
              <a:ext cx="1850136" cy="17739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70" name="Grafik 69">
              <a:extLst>
                <a:ext uri="{FF2B5EF4-FFF2-40B4-BE49-F238E27FC236}">
                  <a16:creationId xmlns:a16="http://schemas.microsoft.com/office/drawing/2014/main" id="{4D44E453-8879-5B3E-F75D-B357F62D3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755" b="79733"/>
            <a:stretch>
              <a:fillRect/>
            </a:stretch>
          </p:blipFill>
          <p:spPr>
            <a:xfrm>
              <a:off x="397763" y="410914"/>
              <a:ext cx="1432561" cy="16836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05" name="Front Seeadler 02">
            <a:extLst>
              <a:ext uri="{FF2B5EF4-FFF2-40B4-BE49-F238E27FC236}">
                <a16:creationId xmlns:a16="http://schemas.microsoft.com/office/drawing/2014/main" id="{572EBC5C-5361-CF1B-2D67-A7DBC5B1CF27}"/>
              </a:ext>
            </a:extLst>
          </p:cNvPr>
          <p:cNvGrpSpPr/>
          <p:nvPr/>
        </p:nvGrpSpPr>
        <p:grpSpPr>
          <a:xfrm>
            <a:off x="142567" y="319230"/>
            <a:ext cx="1780917" cy="1894088"/>
            <a:chOff x="143256" y="282590"/>
            <a:chExt cx="1780917" cy="1894088"/>
          </a:xfrm>
        </p:grpSpPr>
        <p:sp>
          <p:nvSpPr>
            <p:cNvPr id="133" name="Rechteck: abgerundete Ecken 132">
              <a:extLst>
                <a:ext uri="{FF2B5EF4-FFF2-40B4-BE49-F238E27FC236}">
                  <a16:creationId xmlns:a16="http://schemas.microsoft.com/office/drawing/2014/main" id="{347AD250-8EEB-851B-3E23-E9007A72E864}"/>
                </a:ext>
              </a:extLst>
            </p:cNvPr>
            <p:cNvSpPr/>
            <p:nvPr/>
          </p:nvSpPr>
          <p:spPr>
            <a:xfrm>
              <a:off x="143256" y="282590"/>
              <a:ext cx="1780917" cy="1894088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70" name="Grafik 169" descr="Fragezeichen mit einfarbiger Füllung">
              <a:extLst>
                <a:ext uri="{FF2B5EF4-FFF2-40B4-BE49-F238E27FC236}">
                  <a16:creationId xmlns:a16="http://schemas.microsoft.com/office/drawing/2014/main" id="{29798D32-4143-6FB5-AFC5-1578E64715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1951" y="795528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806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 Niese</dc:creator>
  <cp:lastModifiedBy>Jens Niese</cp:lastModifiedBy>
  <cp:revision>2</cp:revision>
  <dcterms:created xsi:type="dcterms:W3CDTF">2026-08-30T12:05:47Z</dcterms:created>
  <dcterms:modified xsi:type="dcterms:W3CDTF">2026-08-30T15:49:36Z</dcterms:modified>
</cp:coreProperties>
</file>